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8" r:id="rId5"/>
    <p:sldId id="265" r:id="rId6"/>
    <p:sldId id="266" r:id="rId7"/>
    <p:sldId id="267" r:id="rId8"/>
    <p:sldId id="269" r:id="rId9"/>
    <p:sldId id="27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ПОЛОВАЯ СИСТЕМА САМКИ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4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СТРОЕНИЕ ФОЛЛИКУЛОВ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\Desktop\полоавя система\sysro9_12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9633" y="-826367"/>
            <a:ext cx="622473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445224"/>
            <a:ext cx="72008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5445224"/>
            <a:ext cx="64807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68344" y="5157192"/>
            <a:ext cx="576064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268760"/>
            <a:ext cx="288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288032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764704"/>
            <a:ext cx="43204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42529" y="1063553"/>
            <a:ext cx="288032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1024600"/>
            <a:ext cx="792088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1763264"/>
            <a:ext cx="43204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460432" y="1024600"/>
            <a:ext cx="683568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4077072"/>
            <a:ext cx="36004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835696" y="4077072"/>
            <a:ext cx="43204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-47034" y="1749616"/>
            <a:ext cx="1507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Ооцит первого порядка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848" y="20849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Ядро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47034" y="4089113"/>
            <a:ext cx="130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Базальная пластинка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7521" y="4218194"/>
            <a:ext cx="1872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Плоские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фолликулярные клетки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4944" y="187269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Блестящая оболочка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43908" y="181168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Фолликулярные клетки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84068" y="176551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Тека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11469" y="1567874"/>
            <a:ext cx="134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Зернистый слой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4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ЯИЧНИКА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полоавя система\sysro7_4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859" y="2060848"/>
            <a:ext cx="165618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7571" y="2229665"/>
            <a:ext cx="117710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   Мезотелий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753070"/>
            <a:ext cx="203639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Первичный фолликул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529" y="1322183"/>
            <a:ext cx="249331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Примордиальный фолликул</a:t>
            </a:r>
          </a:p>
          <a:p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9757" y="1014406"/>
            <a:ext cx="186212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Вторичный фолликул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1168294"/>
            <a:ext cx="792088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chemeClr val="bg1"/>
                </a:solidFill>
              </a:rPr>
              <a:t>Атретический</a:t>
            </a:r>
            <a:r>
              <a:rPr lang="ru-RU" sz="1100" b="1" dirty="0" smtClean="0">
                <a:solidFill>
                  <a:schemeClr val="bg1"/>
                </a:solidFill>
              </a:rPr>
              <a:t> фолликул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7212" y="656162"/>
            <a:ext cx="187220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Поздний вторичный фолликул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3316" y="1168294"/>
            <a:ext cx="107482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Белочная оболочка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9420" y="656162"/>
            <a:ext cx="107482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Третичный фолликул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3445" y="1919758"/>
            <a:ext cx="115212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Овуляция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61374" y="2570694"/>
            <a:ext cx="105092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Ооцит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I</a:t>
            </a:r>
            <a:r>
              <a:rPr lang="ru-RU" sz="1400" b="1" dirty="0" smtClean="0">
                <a:solidFill>
                  <a:schemeClr val="bg1"/>
                </a:solidFill>
              </a:rPr>
              <a:t>-порядка</a:t>
            </a:r>
          </a:p>
          <a:p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8344" y="5373216"/>
            <a:ext cx="108012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Активное желтое тело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6309320"/>
            <a:ext cx="15841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Регрессирующее желтое тело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7955" y="5877272"/>
            <a:ext cx="98794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Мозговое вещество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9318" y="6309320"/>
            <a:ext cx="84850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Белое тело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9757" y="5661248"/>
            <a:ext cx="93106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Корковое вещество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5" y="5373216"/>
            <a:ext cx="169975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Ворота яичника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36" y="4663166"/>
            <a:ext cx="1330486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Кровеносные сосуды и брюшина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полоавя система\яичник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25" b="2133"/>
          <a:stretch/>
        </p:blipFill>
        <p:spPr bwMode="auto">
          <a:xfrm>
            <a:off x="0" y="476672"/>
            <a:ext cx="9144000" cy="63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4661" y="5690424"/>
            <a:ext cx="205172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Примордиальный фолликул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8000765" y="4701128"/>
            <a:ext cx="89756" cy="93610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69006" y="6059906"/>
            <a:ext cx="115212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Ооцит </a:t>
            </a:r>
            <a:r>
              <a:rPr lang="en-US" b="1" dirty="0" smtClean="0">
                <a:solidFill>
                  <a:schemeClr val="bg1"/>
                </a:solidFill>
              </a:rPr>
              <a:t>I-</a:t>
            </a:r>
            <a:r>
              <a:rPr lang="ru-RU" b="1" dirty="0" smtClean="0">
                <a:solidFill>
                  <a:schemeClr val="bg1"/>
                </a:solidFill>
              </a:rPr>
              <a:t>порядка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6156176" y="5478662"/>
            <a:ext cx="188894" cy="5349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6345070" y="5049180"/>
            <a:ext cx="468052" cy="96440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809" y="1097360"/>
            <a:ext cx="14401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Мозговое вещество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-2913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ПРЕПАРАТ № 10. ЯИЧНИК МЛЕКОПИТАЮЩЕГО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6214563"/>
            <a:ext cx="14041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Тека</a:t>
            </a:r>
            <a:r>
              <a:rPr lang="ru-RU" b="1" dirty="0" smtClean="0">
                <a:solidFill>
                  <a:schemeClr val="bg1"/>
                </a:solidFill>
              </a:rPr>
              <a:t> фолликула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367183" y="5782495"/>
            <a:ext cx="471055" cy="41961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830253" y="5531384"/>
            <a:ext cx="471282" cy="65369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319048" y="4293096"/>
            <a:ext cx="330296" cy="187953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5755" y="560162"/>
            <a:ext cx="14041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Зернистый слой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6012160" y="1206493"/>
            <a:ext cx="238463" cy="5371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авая фигурная скобка 24"/>
          <p:cNvSpPr/>
          <p:nvPr/>
        </p:nvSpPr>
        <p:spPr>
          <a:xfrm rot="10074085">
            <a:off x="1746553" y="951705"/>
            <a:ext cx="504056" cy="747464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775848" y="2693965"/>
            <a:ext cx="136815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Корковое вещество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6947286" y="907182"/>
            <a:ext cx="936104" cy="4491111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70" y="11266"/>
            <a:ext cx="9144000" cy="5374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ПРЕПАРАТ № 57. ЯЙЦЕПРОВОД  МЛЕКОПИТАЮЩЕГО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Dell\Desktop\полоавя система\16082013_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" r="6877"/>
          <a:stretch/>
        </p:blipFill>
        <p:spPr bwMode="auto">
          <a:xfrm>
            <a:off x="0" y="548680"/>
            <a:ext cx="9144000" cy="63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8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полоавя система\16082013_1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14"/>
          <a:stretch/>
        </p:blipFill>
        <p:spPr bwMode="auto">
          <a:xfrm>
            <a:off x="2735" y="0"/>
            <a:ext cx="9151137" cy="59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 rot="5400000">
            <a:off x="3401959" y="2081006"/>
            <a:ext cx="1620180" cy="5112568"/>
          </a:xfrm>
          <a:prstGeom prst="rightBrace">
            <a:avLst>
              <a:gd name="adj1" fmla="val 8333"/>
              <a:gd name="adj2" fmla="val 52981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56201" y="544737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6790747" y="3741690"/>
            <a:ext cx="1152128" cy="981109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056276" y="4950118"/>
            <a:ext cx="62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7857366" y="3241057"/>
            <a:ext cx="1179130" cy="1179129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194903" y="4420187"/>
            <a:ext cx="5040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98072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9626" y="2206855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3602" y="2663147"/>
            <a:ext cx="61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49280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– слизистая оболочка; 2  - мышечная оболочка;  3 – серозная оболочка;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– ворсинка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порядка; Б -  ворсинка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порядка; В – ворсинка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III-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порядка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3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415"/>
            <a:ext cx="9144000" cy="77311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58. МАТКА КОШКИ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\Desktop\полоавя система\16082013_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200"/>
            <a:ext cx="914400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 rot="6814845">
            <a:off x="4528074" y="4100218"/>
            <a:ext cx="1143629" cy="1909890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360563">
            <a:off x="3995934" y="5506500"/>
            <a:ext cx="16561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Эндометрий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7179869">
            <a:off x="6859392" y="4068530"/>
            <a:ext cx="880281" cy="2020525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951835">
            <a:off x="6190670" y="5412973"/>
            <a:ext cx="163219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Миометрий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532440" y="5078793"/>
            <a:ext cx="0" cy="10966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2085" y="6175454"/>
            <a:ext cx="15476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Периметрий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6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Desktop\полоавя система\16082013_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2" cy="68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067944" y="5805264"/>
            <a:ext cx="2088232" cy="7200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35696" y="5656602"/>
            <a:ext cx="22322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Плодовместилище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267744" y="3429000"/>
            <a:ext cx="360040" cy="50405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5616" y="3933056"/>
            <a:ext cx="19442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Железы матки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9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полоавя система\16082013_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 rot="5400000">
            <a:off x="1507245" y="2042343"/>
            <a:ext cx="1404156" cy="4355976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4922409"/>
            <a:ext cx="22322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Эндометрий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6224958" y="2219725"/>
            <a:ext cx="1125515" cy="4649185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14360" y="5124780"/>
            <a:ext cx="19442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М</a:t>
            </a:r>
            <a:r>
              <a:rPr lang="ru-RU" b="1" dirty="0" err="1" smtClean="0">
                <a:solidFill>
                  <a:schemeClr val="bg1"/>
                </a:solidFill>
              </a:rPr>
              <a:t>иометрий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6772363" y="2071983"/>
            <a:ext cx="619082" cy="1892959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25820" y="3335229"/>
            <a:ext cx="15121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Сосудистый слой </a:t>
            </a:r>
            <a:r>
              <a:rPr lang="ru-RU" b="1" dirty="0" err="1" smtClean="0">
                <a:solidFill>
                  <a:schemeClr val="bg1"/>
                </a:solidFill>
              </a:rPr>
              <a:t>миометрия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5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144</Words>
  <Application>Microsoft Office PowerPoint</Application>
  <PresentationFormat>Экран (4:3)</PresentationFormat>
  <Paragraphs>87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ПОЛОВАЯ СИСТЕМА САМКИ</vt:lpstr>
      <vt:lpstr>СТРОЕНИЕ ФОЛЛИКУЛОВ</vt:lpstr>
      <vt:lpstr>СХЕМА ЯИЧНИКА</vt:lpstr>
      <vt:lpstr>ПРЕПАРАТ № 10. ЯИЧНИК МЛЕКОПИТАЮЩЕГО</vt:lpstr>
      <vt:lpstr>ПРЕПАРАТ № 57. ЯЙЦЕПРОВОД  МЛЕКОПИТАЮЩЕГО</vt:lpstr>
      <vt:lpstr>Презентация PowerPoint</vt:lpstr>
      <vt:lpstr>ПРЕПАРАТ № 58. МАТКА КОШКИ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ПОЛОВАЯ СИСТЕМА САМКИ</dc:title>
  <dc:creator>Dell</dc:creator>
  <cp:lastModifiedBy>Dell</cp:lastModifiedBy>
  <cp:revision>17</cp:revision>
  <dcterms:created xsi:type="dcterms:W3CDTF">2014-05-24T09:28:12Z</dcterms:created>
  <dcterms:modified xsi:type="dcterms:W3CDTF">2021-05-03T19:51:35Z</dcterms:modified>
</cp:coreProperties>
</file>